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9"/>
  </p:notesMasterIdLst>
  <p:sldIdLst>
    <p:sldId id="256" r:id="rId2"/>
    <p:sldId id="257" r:id="rId3"/>
    <p:sldId id="258" r:id="rId4"/>
    <p:sldId id="259" r:id="rId5"/>
    <p:sldId id="260" r:id="rId6"/>
    <p:sldId id="261" r:id="rId7"/>
    <p:sldId id="262" r:id="rId8"/>
  </p:sldIdLst>
  <p:sldSz cx="9144000" cy="5143500" type="screen16x9"/>
  <p:notesSz cx="6858000" cy="9144000"/>
  <p:embeddedFontLst>
    <p:embeddedFont>
      <p:font typeface="Lora" panose="020B0604020202020204" charset="0"/>
      <p:regular r:id="rId10"/>
      <p:bold r:id="rId11"/>
      <p:italic r:id="rId12"/>
      <p:boldItalic r:id="rId13"/>
    </p:embeddedFont>
    <p:embeddedFont>
      <p:font typeface="Merriweather" panose="020B0604020202020204" charset="0"/>
      <p:regular r:id="rId14"/>
      <p:bold r:id="rId15"/>
      <p:italic r:id="rId16"/>
      <p:boldItalic r:id="rId17"/>
    </p:embeddedFont>
    <p:embeddedFont>
      <p:font typeface="Roboto" panose="020B0604020202020204" charset="0"/>
      <p:regular r:id="rId18"/>
      <p:bold r:id="rId19"/>
      <p:italic r:id="rId20"/>
      <p:boldItalic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114" y="546"/>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4.fntdata"/><Relationship Id="rId18" Type="http://schemas.openxmlformats.org/officeDocument/2006/relationships/font" Target="fonts/font9.fntdata"/><Relationship Id="rId3" Type="http://schemas.openxmlformats.org/officeDocument/2006/relationships/slide" Target="slides/slide2.xml"/><Relationship Id="rId21" Type="http://schemas.openxmlformats.org/officeDocument/2006/relationships/font" Target="fonts/font12.fntdata"/><Relationship Id="rId7" Type="http://schemas.openxmlformats.org/officeDocument/2006/relationships/slide" Target="slides/slide6.xml"/><Relationship Id="rId12" Type="http://schemas.openxmlformats.org/officeDocument/2006/relationships/font" Target="fonts/font3.fntdata"/><Relationship Id="rId17" Type="http://schemas.openxmlformats.org/officeDocument/2006/relationships/font" Target="fonts/font8.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7.fntdata"/><Relationship Id="rId20" Type="http://schemas.openxmlformats.org/officeDocument/2006/relationships/font" Target="fonts/font11.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2.fntdata"/><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font" Target="fonts/font6.fntdata"/><Relationship Id="rId23" Type="http://schemas.openxmlformats.org/officeDocument/2006/relationships/viewProps" Target="viewProps.xml"/><Relationship Id="rId10" Type="http://schemas.openxmlformats.org/officeDocument/2006/relationships/font" Target="fonts/font1.fntdata"/><Relationship Id="rId19" Type="http://schemas.openxmlformats.org/officeDocument/2006/relationships/font" Target="fonts/font10.fntdata"/><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font" Target="fonts/font5.fntdata"/><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2" name="Google Shape;6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Google Shape;67;g6b28fd4ae2_0_5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8" name="Google Shape;68;g6b28fd4ae2_0_5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6b28fd4ae2_0_6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4" name="Google Shape;74;g6b28fd4ae2_0_6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Google Shape;79;g6b28fd4ae2_0_6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0" name="Google Shape;80;g6b28fd4ae2_0_6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6b28fd4ae2_0_7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6b28fd4ae2_0_7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6b28fd4ae2_0_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2" name="Google Shape;92;g6b28fd4ae2_0_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g6b28fd4ae2_0_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8" name="Google Shape;98;g6b28fd4ae2_0_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solidFill>
          <a:schemeClr val="dk1"/>
        </a:solidFill>
        <a:effectLst/>
      </p:bgPr>
    </p:bg>
    <p:spTree>
      <p:nvGrpSpPr>
        <p:cNvPr id="1" name="Shape 9"/>
        <p:cNvGrpSpPr/>
        <p:nvPr/>
      </p:nvGrpSpPr>
      <p:grpSpPr>
        <a:xfrm>
          <a:off x="0" y="0"/>
          <a:ext cx="0" cy="0"/>
          <a:chOff x="0" y="0"/>
          <a:chExt cx="0" cy="0"/>
        </a:xfrm>
      </p:grpSpPr>
      <p:sp>
        <p:nvSpPr>
          <p:cNvPr id="10" name="Google Shape;10;p2"/>
          <p:cNvSpPr/>
          <p:nvPr/>
        </p:nvSpPr>
        <p:spPr>
          <a:xfrm>
            <a:off x="-125"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1" name="Google Shape;11;p2"/>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2" name="Google Shape;12;p2"/>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lt2"/>
              </a:buClr>
              <a:buSzPts val="1600"/>
              <a:buNone/>
              <a:defRPr sz="1600">
                <a:solidFill>
                  <a:schemeClr val="lt2"/>
                </a:solidFill>
              </a:defRPr>
            </a:lvl1pPr>
            <a:lvl2pPr lvl="1">
              <a:lnSpc>
                <a:spcPct val="100000"/>
              </a:lnSpc>
              <a:spcBef>
                <a:spcPts val="0"/>
              </a:spcBef>
              <a:spcAft>
                <a:spcPts val="0"/>
              </a:spcAft>
              <a:buClr>
                <a:schemeClr val="lt2"/>
              </a:buClr>
              <a:buSzPts val="1600"/>
              <a:buNone/>
              <a:defRPr sz="1600">
                <a:solidFill>
                  <a:schemeClr val="lt2"/>
                </a:solidFill>
              </a:defRPr>
            </a:lvl2pPr>
            <a:lvl3pPr lvl="2">
              <a:lnSpc>
                <a:spcPct val="100000"/>
              </a:lnSpc>
              <a:spcBef>
                <a:spcPts val="0"/>
              </a:spcBef>
              <a:spcAft>
                <a:spcPts val="0"/>
              </a:spcAft>
              <a:buClr>
                <a:schemeClr val="lt2"/>
              </a:buClr>
              <a:buSzPts val="1600"/>
              <a:buNone/>
              <a:defRPr sz="1600">
                <a:solidFill>
                  <a:schemeClr val="lt2"/>
                </a:solidFill>
              </a:defRPr>
            </a:lvl3pPr>
            <a:lvl4pPr lvl="3">
              <a:lnSpc>
                <a:spcPct val="100000"/>
              </a:lnSpc>
              <a:spcBef>
                <a:spcPts val="0"/>
              </a:spcBef>
              <a:spcAft>
                <a:spcPts val="0"/>
              </a:spcAft>
              <a:buClr>
                <a:schemeClr val="lt2"/>
              </a:buClr>
              <a:buSzPts val="1600"/>
              <a:buNone/>
              <a:defRPr sz="1600">
                <a:solidFill>
                  <a:schemeClr val="lt2"/>
                </a:solidFill>
              </a:defRPr>
            </a:lvl4pPr>
            <a:lvl5pPr lvl="4">
              <a:lnSpc>
                <a:spcPct val="100000"/>
              </a:lnSpc>
              <a:spcBef>
                <a:spcPts val="0"/>
              </a:spcBef>
              <a:spcAft>
                <a:spcPts val="0"/>
              </a:spcAft>
              <a:buClr>
                <a:schemeClr val="lt2"/>
              </a:buClr>
              <a:buSzPts val="1600"/>
              <a:buNone/>
              <a:defRPr sz="1600">
                <a:solidFill>
                  <a:schemeClr val="lt2"/>
                </a:solidFill>
              </a:defRPr>
            </a:lvl5pPr>
            <a:lvl6pPr lvl="5">
              <a:lnSpc>
                <a:spcPct val="100000"/>
              </a:lnSpc>
              <a:spcBef>
                <a:spcPts val="0"/>
              </a:spcBef>
              <a:spcAft>
                <a:spcPts val="0"/>
              </a:spcAft>
              <a:buClr>
                <a:schemeClr val="lt2"/>
              </a:buClr>
              <a:buSzPts val="1600"/>
              <a:buNone/>
              <a:defRPr sz="1600">
                <a:solidFill>
                  <a:schemeClr val="lt2"/>
                </a:solidFill>
              </a:defRPr>
            </a:lvl6pPr>
            <a:lvl7pPr lvl="6">
              <a:lnSpc>
                <a:spcPct val="100000"/>
              </a:lnSpc>
              <a:spcBef>
                <a:spcPts val="0"/>
              </a:spcBef>
              <a:spcAft>
                <a:spcPts val="0"/>
              </a:spcAft>
              <a:buClr>
                <a:schemeClr val="lt2"/>
              </a:buClr>
              <a:buSzPts val="1600"/>
              <a:buNone/>
              <a:defRPr sz="1600">
                <a:solidFill>
                  <a:schemeClr val="lt2"/>
                </a:solidFill>
              </a:defRPr>
            </a:lvl7pPr>
            <a:lvl8pPr lvl="7">
              <a:lnSpc>
                <a:spcPct val="100000"/>
              </a:lnSpc>
              <a:spcBef>
                <a:spcPts val="0"/>
              </a:spcBef>
              <a:spcAft>
                <a:spcPts val="0"/>
              </a:spcAft>
              <a:buClr>
                <a:schemeClr val="lt2"/>
              </a:buClr>
              <a:buSzPts val="1600"/>
              <a:buNone/>
              <a:defRPr sz="1600">
                <a:solidFill>
                  <a:schemeClr val="lt2"/>
                </a:solidFill>
              </a:defRPr>
            </a:lvl8pPr>
            <a:lvl9pPr lvl="8">
              <a:lnSpc>
                <a:spcPct val="100000"/>
              </a:lnSpc>
              <a:spcBef>
                <a:spcPts val="0"/>
              </a:spcBef>
              <a:spcAft>
                <a:spcPts val="0"/>
              </a:spcAft>
              <a:buClr>
                <a:schemeClr val="lt2"/>
              </a:buClr>
              <a:buSzPts val="1600"/>
              <a:buNone/>
              <a:defRPr sz="1600">
                <a:solidFill>
                  <a:schemeClr val="lt2"/>
                </a:solidFill>
              </a:defRPr>
            </a:lvl9pPr>
          </a:lstStyle>
          <a:p>
            <a:endParaRPr/>
          </a:p>
        </p:txBody>
      </p:sp>
      <p:sp>
        <p:nvSpPr>
          <p:cNvPr id="13" name="Google Shape;13;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bg>
      <p:bgPr>
        <a:solidFill>
          <a:schemeClr val="dk1"/>
        </a:solidFill>
        <a:effectLst/>
      </p:bgPr>
    </p:bg>
    <p:spTree>
      <p:nvGrpSpPr>
        <p:cNvPr id="1" name="Shape 54"/>
        <p:cNvGrpSpPr/>
        <p:nvPr/>
      </p:nvGrpSpPr>
      <p:grpSpPr>
        <a:xfrm>
          <a:off x="0" y="0"/>
          <a:ext cx="0" cy="0"/>
          <a:chOff x="0" y="0"/>
          <a:chExt cx="0" cy="0"/>
        </a:xfrm>
      </p:grpSpPr>
      <p:sp>
        <p:nvSpPr>
          <p:cNvPr id="55" name="Google Shape;55;p11"/>
          <p:cNvSpPr txBox="1">
            <a:spLocks noGrp="1"/>
          </p:cNvSpPr>
          <p:nvPr>
            <p:ph type="title" hasCustomPrompt="1"/>
          </p:nvPr>
        </p:nvSpPr>
        <p:spPr>
          <a:xfrm>
            <a:off x="311750" y="831175"/>
            <a:ext cx="5334900" cy="1244700"/>
          </a:xfrm>
          <a:prstGeom prst="rect">
            <a:avLst/>
          </a:prstGeom>
        </p:spPr>
        <p:txBody>
          <a:bodyPr spcFirstLastPara="1" wrap="square" lIns="91425" tIns="91425" rIns="91425" bIns="91425" anchor="b" anchorCtr="0">
            <a:noAutofit/>
          </a:bodyPr>
          <a:lstStyle>
            <a:lvl1pPr lvl="0">
              <a:spcBef>
                <a:spcPts val="0"/>
              </a:spcBef>
              <a:spcAft>
                <a:spcPts val="0"/>
              </a:spcAft>
              <a:buClr>
                <a:schemeClr val="lt1"/>
              </a:buClr>
              <a:buSzPts val="10000"/>
              <a:buNone/>
              <a:defRPr sz="10000">
                <a:solidFill>
                  <a:schemeClr val="lt1"/>
                </a:solidFill>
              </a:defRPr>
            </a:lvl1pPr>
            <a:lvl2pPr lvl="1">
              <a:spcBef>
                <a:spcPts val="0"/>
              </a:spcBef>
              <a:spcAft>
                <a:spcPts val="0"/>
              </a:spcAft>
              <a:buClr>
                <a:schemeClr val="lt1"/>
              </a:buClr>
              <a:buSzPts val="10000"/>
              <a:buNone/>
              <a:defRPr sz="10000">
                <a:solidFill>
                  <a:schemeClr val="lt1"/>
                </a:solidFill>
              </a:defRPr>
            </a:lvl2pPr>
            <a:lvl3pPr lvl="2">
              <a:spcBef>
                <a:spcPts val="0"/>
              </a:spcBef>
              <a:spcAft>
                <a:spcPts val="0"/>
              </a:spcAft>
              <a:buClr>
                <a:schemeClr val="lt1"/>
              </a:buClr>
              <a:buSzPts val="10000"/>
              <a:buNone/>
              <a:defRPr sz="10000">
                <a:solidFill>
                  <a:schemeClr val="lt1"/>
                </a:solidFill>
              </a:defRPr>
            </a:lvl3pPr>
            <a:lvl4pPr lvl="3">
              <a:spcBef>
                <a:spcPts val="0"/>
              </a:spcBef>
              <a:spcAft>
                <a:spcPts val="0"/>
              </a:spcAft>
              <a:buClr>
                <a:schemeClr val="lt1"/>
              </a:buClr>
              <a:buSzPts val="10000"/>
              <a:buNone/>
              <a:defRPr sz="10000">
                <a:solidFill>
                  <a:schemeClr val="lt1"/>
                </a:solidFill>
              </a:defRPr>
            </a:lvl4pPr>
            <a:lvl5pPr lvl="4">
              <a:spcBef>
                <a:spcPts val="0"/>
              </a:spcBef>
              <a:spcAft>
                <a:spcPts val="0"/>
              </a:spcAft>
              <a:buClr>
                <a:schemeClr val="lt1"/>
              </a:buClr>
              <a:buSzPts val="10000"/>
              <a:buNone/>
              <a:defRPr sz="10000">
                <a:solidFill>
                  <a:schemeClr val="lt1"/>
                </a:solidFill>
              </a:defRPr>
            </a:lvl5pPr>
            <a:lvl6pPr lvl="5">
              <a:spcBef>
                <a:spcPts val="0"/>
              </a:spcBef>
              <a:spcAft>
                <a:spcPts val="0"/>
              </a:spcAft>
              <a:buClr>
                <a:schemeClr val="lt1"/>
              </a:buClr>
              <a:buSzPts val="10000"/>
              <a:buNone/>
              <a:defRPr sz="10000">
                <a:solidFill>
                  <a:schemeClr val="lt1"/>
                </a:solidFill>
              </a:defRPr>
            </a:lvl6pPr>
            <a:lvl7pPr lvl="6">
              <a:spcBef>
                <a:spcPts val="0"/>
              </a:spcBef>
              <a:spcAft>
                <a:spcPts val="0"/>
              </a:spcAft>
              <a:buClr>
                <a:schemeClr val="lt1"/>
              </a:buClr>
              <a:buSzPts val="10000"/>
              <a:buNone/>
              <a:defRPr sz="10000">
                <a:solidFill>
                  <a:schemeClr val="lt1"/>
                </a:solidFill>
              </a:defRPr>
            </a:lvl7pPr>
            <a:lvl8pPr lvl="7">
              <a:spcBef>
                <a:spcPts val="0"/>
              </a:spcBef>
              <a:spcAft>
                <a:spcPts val="0"/>
              </a:spcAft>
              <a:buClr>
                <a:schemeClr val="lt1"/>
              </a:buClr>
              <a:buSzPts val="10000"/>
              <a:buNone/>
              <a:defRPr sz="10000">
                <a:solidFill>
                  <a:schemeClr val="lt1"/>
                </a:solidFill>
              </a:defRPr>
            </a:lvl8pPr>
            <a:lvl9pPr lvl="8">
              <a:spcBef>
                <a:spcPts val="0"/>
              </a:spcBef>
              <a:spcAft>
                <a:spcPts val="0"/>
              </a:spcAft>
              <a:buClr>
                <a:schemeClr val="lt1"/>
              </a:buClr>
              <a:buSzPts val="10000"/>
              <a:buNone/>
              <a:defRPr sz="10000">
                <a:solidFill>
                  <a:schemeClr val="lt1"/>
                </a:solidFill>
              </a:defRPr>
            </a:lvl9pPr>
          </a:lstStyle>
          <a:p>
            <a:r>
              <a:t>xx%</a:t>
            </a:r>
          </a:p>
        </p:txBody>
      </p:sp>
      <p:sp>
        <p:nvSpPr>
          <p:cNvPr id="56" name="Google Shape;56;p11"/>
          <p:cNvSpPr txBox="1">
            <a:spLocks noGrp="1"/>
          </p:cNvSpPr>
          <p:nvPr>
            <p:ph type="body" idx="1"/>
          </p:nvPr>
        </p:nvSpPr>
        <p:spPr>
          <a:xfrm>
            <a:off x="311700" y="2121425"/>
            <a:ext cx="5334900" cy="942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57" name="Google Shape;5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8"/>
        <p:cNvGrpSpPr/>
        <p:nvPr/>
      </p:nvGrpSpPr>
      <p:grpSpPr>
        <a:xfrm>
          <a:off x="0" y="0"/>
          <a:ext cx="0" cy="0"/>
          <a:chOff x="0" y="0"/>
          <a:chExt cx="0" cy="0"/>
        </a:xfrm>
      </p:grpSpPr>
      <p:sp>
        <p:nvSpPr>
          <p:cNvPr id="59" name="Google Shape;5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solidFill>
          <a:schemeClr val="accent3"/>
        </a:solidFill>
        <a:effectLst/>
      </p:bgPr>
    </p:bg>
    <p:spTree>
      <p:nvGrpSpPr>
        <p:cNvPr id="1" name="Shape 14"/>
        <p:cNvGrpSpPr/>
        <p:nvPr/>
      </p:nvGrpSpPr>
      <p:grpSpPr>
        <a:xfrm>
          <a:off x="0" y="0"/>
          <a:ext cx="0" cy="0"/>
          <a:chOff x="0" y="0"/>
          <a:chExt cx="0" cy="0"/>
        </a:xfrm>
      </p:grpSpPr>
      <p:sp>
        <p:nvSpPr>
          <p:cNvPr id="15" name="Google Shape;15;p3"/>
          <p:cNvSpPr/>
          <p:nvPr/>
        </p:nvSpPr>
        <p:spPr>
          <a:xfrm>
            <a:off x="0" y="48099"/>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lt1"/>
          </a:solidFill>
          <a:ln>
            <a:noFill/>
          </a:ln>
        </p:spPr>
      </p:sp>
      <p:sp>
        <p:nvSpPr>
          <p:cNvPr id="16" name="Google Shape;16;p3"/>
          <p:cNvSpPr/>
          <p:nvPr/>
        </p:nvSpPr>
        <p:spPr>
          <a:xfrm>
            <a:off x="0" y="0"/>
            <a:ext cx="9144250" cy="4398100"/>
          </a:xfrm>
          <a:custGeom>
            <a:avLst/>
            <a:gdLst/>
            <a:ahLst/>
            <a:cxnLst/>
            <a:rect l="l" t="t" r="r" b="b"/>
            <a:pathLst>
              <a:path w="365770" h="175924" extrusionOk="0">
                <a:moveTo>
                  <a:pt x="0" y="0"/>
                </a:moveTo>
                <a:lnTo>
                  <a:pt x="365770" y="0"/>
                </a:lnTo>
                <a:lnTo>
                  <a:pt x="365760" y="70914"/>
                </a:lnTo>
                <a:lnTo>
                  <a:pt x="0" y="175924"/>
                </a:lnTo>
                <a:close/>
              </a:path>
            </a:pathLst>
          </a:custGeom>
          <a:solidFill>
            <a:schemeClr val="accent3"/>
          </a:solidFill>
          <a:ln>
            <a:noFill/>
          </a:ln>
        </p:spPr>
      </p:sp>
      <p:sp>
        <p:nvSpPr>
          <p:cNvPr id="17" name="Google Shape;17;p3"/>
          <p:cNvSpPr txBox="1">
            <a:spLocks noGrp="1"/>
          </p:cNvSpPr>
          <p:nvPr>
            <p:ph type="title"/>
          </p:nvPr>
        </p:nvSpPr>
        <p:spPr>
          <a:xfrm>
            <a:off x="311700" y="539725"/>
            <a:ext cx="8520600" cy="1282500"/>
          </a:xfrm>
          <a:prstGeom prst="rect">
            <a:avLst/>
          </a:prstGeom>
        </p:spPr>
        <p:txBody>
          <a:bodyPr spcFirstLastPara="1" wrap="square" lIns="91425" tIns="91425" rIns="91425" bIns="91425" anchor="t"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18" name="Google Shape;18;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9"/>
        <p:cNvGrpSpPr/>
        <p:nvPr/>
      </p:nvGrpSpPr>
      <p:grpSpPr>
        <a:xfrm>
          <a:off x="0" y="0"/>
          <a:ext cx="0" cy="0"/>
          <a:chOff x="0" y="0"/>
          <a:chExt cx="0" cy="0"/>
        </a:xfrm>
      </p:grpSpPr>
      <p:sp>
        <p:nvSpPr>
          <p:cNvPr id="20" name="Google Shape;20;p4"/>
          <p:cNvSpPr/>
          <p:nvPr/>
        </p:nvSpPr>
        <p:spPr>
          <a:xfrm>
            <a:off x="0" y="0"/>
            <a:ext cx="4314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 name="Google Shape;21;p4"/>
          <p:cNvSpPr/>
          <p:nvPr/>
        </p:nvSpPr>
        <p:spPr>
          <a:xfrm>
            <a:off x="0" y="44125"/>
            <a:ext cx="4313625" cy="4399375"/>
          </a:xfrm>
          <a:custGeom>
            <a:avLst/>
            <a:gdLst/>
            <a:ahLst/>
            <a:cxnLst/>
            <a:rect l="l" t="t" r="r" b="b"/>
            <a:pathLst>
              <a:path w="172545" h="175975" extrusionOk="0">
                <a:moveTo>
                  <a:pt x="0" y="157"/>
                </a:moveTo>
                <a:lnTo>
                  <a:pt x="172419" y="0"/>
                </a:lnTo>
                <a:lnTo>
                  <a:pt x="172545" y="126541"/>
                </a:lnTo>
                <a:lnTo>
                  <a:pt x="0" y="175975"/>
                </a:lnTo>
                <a:close/>
              </a:path>
            </a:pathLst>
          </a:custGeom>
          <a:solidFill>
            <a:schemeClr val="accent2"/>
          </a:solidFill>
          <a:ln>
            <a:noFill/>
          </a:ln>
        </p:spPr>
      </p:sp>
      <p:sp>
        <p:nvSpPr>
          <p:cNvPr id="22" name="Google Shape;22;p4"/>
          <p:cNvSpPr/>
          <p:nvPr/>
        </p:nvSpPr>
        <p:spPr>
          <a:xfrm>
            <a:off x="-125" y="0"/>
            <a:ext cx="4316900" cy="4395600"/>
          </a:xfrm>
          <a:custGeom>
            <a:avLst/>
            <a:gdLst/>
            <a:ahLst/>
            <a:cxnLst/>
            <a:rect l="l" t="t" r="r" b="b"/>
            <a:pathLst>
              <a:path w="172676" h="175824" extrusionOk="0">
                <a:moveTo>
                  <a:pt x="0" y="6"/>
                </a:moveTo>
                <a:lnTo>
                  <a:pt x="172676" y="0"/>
                </a:lnTo>
                <a:lnTo>
                  <a:pt x="172562" y="126442"/>
                </a:lnTo>
                <a:lnTo>
                  <a:pt x="0" y="175824"/>
                </a:lnTo>
                <a:close/>
              </a:path>
            </a:pathLst>
          </a:custGeom>
          <a:solidFill>
            <a:schemeClr val="dk1"/>
          </a:solidFill>
          <a:ln>
            <a:noFill/>
          </a:ln>
        </p:spPr>
      </p:sp>
      <p:sp>
        <p:nvSpPr>
          <p:cNvPr id="23" name="Google Shape;23;p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4" name="Google Shape;24;p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25" name="Google Shape;25;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p5"/>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8" name="Google Shape;28;p5"/>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29" name="Google Shape;29;p5"/>
          <p:cNvSpPr txBox="1">
            <a:spLocks noGrp="1"/>
          </p:cNvSpPr>
          <p:nvPr>
            <p:ph type="body" idx="1"/>
          </p:nvPr>
        </p:nvSpPr>
        <p:spPr>
          <a:xfrm>
            <a:off x="3117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0" name="Google Shape;30;p5"/>
          <p:cNvSpPr txBox="1">
            <a:spLocks noGrp="1"/>
          </p:cNvSpPr>
          <p:nvPr>
            <p:ph type="body" idx="2"/>
          </p:nvPr>
        </p:nvSpPr>
        <p:spPr>
          <a:xfrm>
            <a:off x="4832400" y="1505700"/>
            <a:ext cx="3999900" cy="30762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31" name="Google Shape;31;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2"/>
        <p:cNvGrpSpPr/>
        <p:nvPr/>
      </p:nvGrpSpPr>
      <p:grpSpPr>
        <a:xfrm>
          <a:off x="0" y="0"/>
          <a:ext cx="0" cy="0"/>
          <a:chOff x="0" y="0"/>
          <a:chExt cx="0" cy="0"/>
        </a:xfrm>
      </p:grpSpPr>
      <p:sp>
        <p:nvSpPr>
          <p:cNvPr id="33" name="Google Shape;33;p6"/>
          <p:cNvSpPr/>
          <p:nvPr/>
        </p:nvSpPr>
        <p:spPr>
          <a:xfrm>
            <a:off x="0" y="0"/>
            <a:ext cx="9144000" cy="12771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6"/>
          <p:cNvSpPr txBox="1">
            <a:spLocks noGrp="1"/>
          </p:cNvSpPr>
          <p:nvPr>
            <p:ph type="title"/>
          </p:nvPr>
        </p:nvSpPr>
        <p:spPr>
          <a:xfrm>
            <a:off x="311725" y="500925"/>
            <a:ext cx="8520600" cy="6237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5" name="Google Shape;35;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6"/>
        <p:cNvGrpSpPr/>
        <p:nvPr/>
      </p:nvGrpSpPr>
      <p:grpSpPr>
        <a:xfrm>
          <a:off x="0" y="0"/>
          <a:ext cx="0" cy="0"/>
          <a:chOff x="0" y="0"/>
          <a:chExt cx="0" cy="0"/>
        </a:xfrm>
      </p:grpSpPr>
      <p:sp>
        <p:nvSpPr>
          <p:cNvPr id="37" name="Google Shape;37;p7"/>
          <p:cNvSpPr/>
          <p:nvPr/>
        </p:nvSpPr>
        <p:spPr>
          <a:xfrm>
            <a:off x="0" y="0"/>
            <a:ext cx="37644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 name="Google Shape;38;p7"/>
          <p:cNvSpPr txBox="1">
            <a:spLocks noGrp="1"/>
          </p:cNvSpPr>
          <p:nvPr>
            <p:ph type="title"/>
          </p:nvPr>
        </p:nvSpPr>
        <p:spPr>
          <a:xfrm>
            <a:off x="311725" y="500925"/>
            <a:ext cx="3127500" cy="18291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39" name="Google Shape;39;p7"/>
          <p:cNvSpPr txBox="1">
            <a:spLocks noGrp="1"/>
          </p:cNvSpPr>
          <p:nvPr>
            <p:ph type="body" idx="1"/>
          </p:nvPr>
        </p:nvSpPr>
        <p:spPr>
          <a:xfrm>
            <a:off x="311700" y="2390650"/>
            <a:ext cx="3127500" cy="22980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Clr>
                <a:schemeClr val="accent2"/>
              </a:buClr>
              <a:buSzPts val="1300"/>
              <a:buChar char="●"/>
              <a:defRPr>
                <a:solidFill>
                  <a:schemeClr val="accent2"/>
                </a:solidFill>
              </a:defRPr>
            </a:lvl1pPr>
            <a:lvl2pPr marL="914400" lvl="1" indent="-298450">
              <a:spcBef>
                <a:spcPts val="1600"/>
              </a:spcBef>
              <a:spcAft>
                <a:spcPts val="0"/>
              </a:spcAft>
              <a:buClr>
                <a:schemeClr val="accent2"/>
              </a:buClr>
              <a:buSzPts val="1100"/>
              <a:buChar char="○"/>
              <a:defRPr>
                <a:solidFill>
                  <a:schemeClr val="accent2"/>
                </a:solidFill>
              </a:defRPr>
            </a:lvl2pPr>
            <a:lvl3pPr marL="1371600" lvl="2" indent="-298450">
              <a:spcBef>
                <a:spcPts val="1600"/>
              </a:spcBef>
              <a:spcAft>
                <a:spcPts val="0"/>
              </a:spcAft>
              <a:buClr>
                <a:schemeClr val="accent2"/>
              </a:buClr>
              <a:buSzPts val="1100"/>
              <a:buChar char="■"/>
              <a:defRPr>
                <a:solidFill>
                  <a:schemeClr val="accent2"/>
                </a:solidFill>
              </a:defRPr>
            </a:lvl3pPr>
            <a:lvl4pPr marL="1828800" lvl="3" indent="-298450">
              <a:spcBef>
                <a:spcPts val="1600"/>
              </a:spcBef>
              <a:spcAft>
                <a:spcPts val="0"/>
              </a:spcAft>
              <a:buClr>
                <a:schemeClr val="accent2"/>
              </a:buClr>
              <a:buSzPts val="1100"/>
              <a:buChar char="●"/>
              <a:defRPr>
                <a:solidFill>
                  <a:schemeClr val="accent2"/>
                </a:solidFill>
              </a:defRPr>
            </a:lvl4pPr>
            <a:lvl5pPr marL="2286000" lvl="4" indent="-298450">
              <a:spcBef>
                <a:spcPts val="1600"/>
              </a:spcBef>
              <a:spcAft>
                <a:spcPts val="0"/>
              </a:spcAft>
              <a:buClr>
                <a:schemeClr val="accent2"/>
              </a:buClr>
              <a:buSzPts val="1100"/>
              <a:buChar char="○"/>
              <a:defRPr>
                <a:solidFill>
                  <a:schemeClr val="accent2"/>
                </a:solidFill>
              </a:defRPr>
            </a:lvl5pPr>
            <a:lvl6pPr marL="2743200" lvl="5" indent="-298450">
              <a:spcBef>
                <a:spcPts val="1600"/>
              </a:spcBef>
              <a:spcAft>
                <a:spcPts val="0"/>
              </a:spcAft>
              <a:buClr>
                <a:schemeClr val="accent2"/>
              </a:buClr>
              <a:buSzPts val="1100"/>
              <a:buChar char="■"/>
              <a:defRPr>
                <a:solidFill>
                  <a:schemeClr val="accent2"/>
                </a:solidFill>
              </a:defRPr>
            </a:lvl6pPr>
            <a:lvl7pPr marL="3200400" lvl="6" indent="-298450">
              <a:spcBef>
                <a:spcPts val="1600"/>
              </a:spcBef>
              <a:spcAft>
                <a:spcPts val="0"/>
              </a:spcAft>
              <a:buClr>
                <a:schemeClr val="accent2"/>
              </a:buClr>
              <a:buSzPts val="1100"/>
              <a:buChar char="●"/>
              <a:defRPr>
                <a:solidFill>
                  <a:schemeClr val="accent2"/>
                </a:solidFill>
              </a:defRPr>
            </a:lvl7pPr>
            <a:lvl8pPr marL="3657600" lvl="7" indent="-298450">
              <a:spcBef>
                <a:spcPts val="1600"/>
              </a:spcBef>
              <a:spcAft>
                <a:spcPts val="0"/>
              </a:spcAft>
              <a:buClr>
                <a:schemeClr val="accent2"/>
              </a:buClr>
              <a:buSzPts val="1100"/>
              <a:buChar char="○"/>
              <a:defRPr>
                <a:solidFill>
                  <a:schemeClr val="accent2"/>
                </a:solidFill>
              </a:defRPr>
            </a:lvl8pPr>
            <a:lvl9pPr marL="4114800" lvl="8" indent="-298450">
              <a:spcBef>
                <a:spcPts val="1600"/>
              </a:spcBef>
              <a:spcAft>
                <a:spcPts val="1600"/>
              </a:spcAft>
              <a:buClr>
                <a:schemeClr val="accent2"/>
              </a:buClr>
              <a:buSzPts val="1100"/>
              <a:buChar char="■"/>
              <a:defRPr>
                <a:solidFill>
                  <a:schemeClr val="accent2"/>
                </a:solidFill>
              </a:defRPr>
            </a:lvl9pPr>
          </a:lstStyle>
          <a:p>
            <a:endParaRPr/>
          </a:p>
        </p:txBody>
      </p:sp>
      <p:sp>
        <p:nvSpPr>
          <p:cNvPr id="40" name="Google Shape;40;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bg>
      <p:bgPr>
        <a:solidFill>
          <a:schemeClr val="accent3"/>
        </a:solidFill>
        <a:effectLst/>
      </p:bgPr>
    </p:bg>
    <p:spTree>
      <p:nvGrpSpPr>
        <p:cNvPr id="1" name="Shape 41"/>
        <p:cNvGrpSpPr/>
        <p:nvPr/>
      </p:nvGrpSpPr>
      <p:grpSpPr>
        <a:xfrm>
          <a:off x="0" y="0"/>
          <a:ext cx="0" cy="0"/>
          <a:chOff x="0" y="0"/>
          <a:chExt cx="0" cy="0"/>
        </a:xfrm>
      </p:grpSpPr>
      <p:sp>
        <p:nvSpPr>
          <p:cNvPr id="42" name="Google Shape;42;p8"/>
          <p:cNvSpPr txBox="1">
            <a:spLocks noGrp="1"/>
          </p:cNvSpPr>
          <p:nvPr>
            <p:ph type="title"/>
          </p:nvPr>
        </p:nvSpPr>
        <p:spPr>
          <a:xfrm>
            <a:off x="311675" y="798600"/>
            <a:ext cx="6247800" cy="3546300"/>
          </a:xfrm>
          <a:prstGeom prst="rect">
            <a:avLst/>
          </a:prstGeom>
        </p:spPr>
        <p:txBody>
          <a:bodyPr spcFirstLastPara="1" wrap="square" lIns="91425" tIns="91425" rIns="91425" bIns="91425" anchor="ctr" anchorCtr="0">
            <a:no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a:endParaRPr/>
          </a:p>
        </p:txBody>
      </p:sp>
      <p:sp>
        <p:nvSpPr>
          <p:cNvPr id="43" name="Google Shape;43;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accent1"/>
                </a:solidFill>
              </a:defRPr>
            </a:lvl1pPr>
            <a:lvl2pPr lvl="1">
              <a:buNone/>
              <a:defRPr>
                <a:solidFill>
                  <a:schemeClr val="accent1"/>
                </a:solidFill>
              </a:defRPr>
            </a:lvl2pPr>
            <a:lvl3pPr lvl="2">
              <a:buNone/>
              <a:defRPr>
                <a:solidFill>
                  <a:schemeClr val="accent1"/>
                </a:solidFill>
              </a:defRPr>
            </a:lvl3pPr>
            <a:lvl4pPr lvl="3">
              <a:buNone/>
              <a:defRPr>
                <a:solidFill>
                  <a:schemeClr val="accent1"/>
                </a:solidFill>
              </a:defRPr>
            </a:lvl4pPr>
            <a:lvl5pPr lvl="4">
              <a:buNone/>
              <a:defRPr>
                <a:solidFill>
                  <a:schemeClr val="accent1"/>
                </a:solidFill>
              </a:defRPr>
            </a:lvl5pPr>
            <a:lvl6pPr lvl="5">
              <a:buNone/>
              <a:defRPr>
                <a:solidFill>
                  <a:schemeClr val="accent1"/>
                </a:solidFill>
              </a:defRPr>
            </a:lvl6pPr>
            <a:lvl7pPr lvl="6">
              <a:buNone/>
              <a:defRPr>
                <a:solidFill>
                  <a:schemeClr val="accent1"/>
                </a:solidFill>
              </a:defRPr>
            </a:lvl7pPr>
            <a:lvl8pPr lvl="7">
              <a:buNone/>
              <a:defRPr>
                <a:solidFill>
                  <a:schemeClr val="accent1"/>
                </a:solidFill>
              </a:defRPr>
            </a:lvl8pPr>
            <a:lvl9pPr lvl="8">
              <a:buNone/>
              <a:defRPr>
                <a:solidFill>
                  <a:schemeClr val="accen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4"/>
        <p:cNvGrpSpPr/>
        <p:nvPr/>
      </p:nvGrpSpPr>
      <p:grpSpPr>
        <a:xfrm>
          <a:off x="0" y="0"/>
          <a:ext cx="0" cy="0"/>
          <a:chOff x="0" y="0"/>
          <a:chExt cx="0" cy="0"/>
        </a:xfrm>
      </p:grpSpPr>
      <p:sp>
        <p:nvSpPr>
          <p:cNvPr id="45" name="Google Shape;45;p9"/>
          <p:cNvSpPr/>
          <p:nvPr/>
        </p:nvSpPr>
        <p:spPr>
          <a:xfrm>
            <a:off x="0" y="0"/>
            <a:ext cx="4572000" cy="51435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46;p9"/>
          <p:cNvSpPr txBox="1">
            <a:spLocks noGrp="1"/>
          </p:cNvSpPr>
          <p:nvPr>
            <p:ph type="title"/>
          </p:nvPr>
        </p:nvSpPr>
        <p:spPr>
          <a:xfrm>
            <a:off x="311300" y="500925"/>
            <a:ext cx="3704400" cy="2049600"/>
          </a:xfrm>
          <a:prstGeom prst="rect">
            <a:avLst/>
          </a:prstGeom>
        </p:spPr>
        <p:txBody>
          <a:bodyPr spcFirstLastPara="1" wrap="square" lIns="91425" tIns="91425" rIns="91425" bIns="91425" anchor="t" anchorCtr="0">
            <a:noAutofit/>
          </a:bodyPr>
          <a:lstStyle>
            <a:lvl1pPr lvl="0">
              <a:spcBef>
                <a:spcPts val="0"/>
              </a:spcBef>
              <a:spcAft>
                <a:spcPts val="0"/>
              </a:spcAft>
              <a:buClr>
                <a:schemeClr val="lt1"/>
              </a:buClr>
              <a:buSzPts val="2800"/>
              <a:buNone/>
              <a:defRPr>
                <a:solidFill>
                  <a:schemeClr val="lt1"/>
                </a:solidFill>
              </a:defRPr>
            </a:lvl1pPr>
            <a:lvl2pPr lvl="1">
              <a:spcBef>
                <a:spcPts val="0"/>
              </a:spcBef>
              <a:spcAft>
                <a:spcPts val="0"/>
              </a:spcAft>
              <a:buClr>
                <a:schemeClr val="lt1"/>
              </a:buClr>
              <a:buSzPts val="2800"/>
              <a:buNone/>
              <a:defRPr>
                <a:solidFill>
                  <a:schemeClr val="lt1"/>
                </a:solidFill>
              </a:defRPr>
            </a:lvl2pPr>
            <a:lvl3pPr lvl="2">
              <a:spcBef>
                <a:spcPts val="0"/>
              </a:spcBef>
              <a:spcAft>
                <a:spcPts val="0"/>
              </a:spcAft>
              <a:buClr>
                <a:schemeClr val="lt1"/>
              </a:buClr>
              <a:buSzPts val="2800"/>
              <a:buNone/>
              <a:defRPr>
                <a:solidFill>
                  <a:schemeClr val="lt1"/>
                </a:solidFill>
              </a:defRPr>
            </a:lvl3pPr>
            <a:lvl4pPr lvl="3">
              <a:spcBef>
                <a:spcPts val="0"/>
              </a:spcBef>
              <a:spcAft>
                <a:spcPts val="0"/>
              </a:spcAft>
              <a:buClr>
                <a:schemeClr val="lt1"/>
              </a:buClr>
              <a:buSzPts val="2800"/>
              <a:buNone/>
              <a:defRPr>
                <a:solidFill>
                  <a:schemeClr val="lt1"/>
                </a:solidFill>
              </a:defRPr>
            </a:lvl4pPr>
            <a:lvl5pPr lvl="4">
              <a:spcBef>
                <a:spcPts val="0"/>
              </a:spcBef>
              <a:spcAft>
                <a:spcPts val="0"/>
              </a:spcAft>
              <a:buClr>
                <a:schemeClr val="lt1"/>
              </a:buClr>
              <a:buSzPts val="2800"/>
              <a:buNone/>
              <a:defRPr>
                <a:solidFill>
                  <a:schemeClr val="lt1"/>
                </a:solidFill>
              </a:defRPr>
            </a:lvl5pPr>
            <a:lvl6pPr lvl="5">
              <a:spcBef>
                <a:spcPts val="0"/>
              </a:spcBef>
              <a:spcAft>
                <a:spcPts val="0"/>
              </a:spcAft>
              <a:buClr>
                <a:schemeClr val="lt1"/>
              </a:buClr>
              <a:buSzPts val="2800"/>
              <a:buNone/>
              <a:defRPr>
                <a:solidFill>
                  <a:schemeClr val="lt1"/>
                </a:solidFill>
              </a:defRPr>
            </a:lvl6pPr>
            <a:lvl7pPr lvl="6">
              <a:spcBef>
                <a:spcPts val="0"/>
              </a:spcBef>
              <a:spcAft>
                <a:spcPts val="0"/>
              </a:spcAft>
              <a:buClr>
                <a:schemeClr val="lt1"/>
              </a:buClr>
              <a:buSzPts val="2800"/>
              <a:buNone/>
              <a:defRPr>
                <a:solidFill>
                  <a:schemeClr val="lt1"/>
                </a:solidFill>
              </a:defRPr>
            </a:lvl7pPr>
            <a:lvl8pPr lvl="7">
              <a:spcBef>
                <a:spcPts val="0"/>
              </a:spcBef>
              <a:spcAft>
                <a:spcPts val="0"/>
              </a:spcAft>
              <a:buClr>
                <a:schemeClr val="lt1"/>
              </a:buClr>
              <a:buSzPts val="2800"/>
              <a:buNone/>
              <a:defRPr>
                <a:solidFill>
                  <a:schemeClr val="lt1"/>
                </a:solidFill>
              </a:defRPr>
            </a:lvl8pPr>
            <a:lvl9pPr lvl="8">
              <a:spcBef>
                <a:spcPts val="0"/>
              </a:spcBef>
              <a:spcAft>
                <a:spcPts val="0"/>
              </a:spcAft>
              <a:buClr>
                <a:schemeClr val="lt1"/>
              </a:buClr>
              <a:buSzPts val="2800"/>
              <a:buNone/>
              <a:defRPr>
                <a:solidFill>
                  <a:schemeClr val="lt1"/>
                </a:solidFill>
              </a:defRPr>
            </a:lvl9pPr>
          </a:lstStyle>
          <a:p>
            <a:endParaRPr/>
          </a:p>
        </p:txBody>
      </p:sp>
      <p:sp>
        <p:nvSpPr>
          <p:cNvPr id="47" name="Google Shape;47;p9"/>
          <p:cNvSpPr txBox="1">
            <a:spLocks noGrp="1"/>
          </p:cNvSpPr>
          <p:nvPr>
            <p:ph type="subTitle" idx="1"/>
          </p:nvPr>
        </p:nvSpPr>
        <p:spPr>
          <a:xfrm>
            <a:off x="304800" y="2626725"/>
            <a:ext cx="3704400" cy="9267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Clr>
                <a:schemeClr val="accent2"/>
              </a:buClr>
              <a:buSzPts val="1600"/>
              <a:buNone/>
              <a:defRPr sz="1600">
                <a:solidFill>
                  <a:schemeClr val="accent2"/>
                </a:solidFill>
              </a:defRPr>
            </a:lvl1pPr>
            <a:lvl2pPr lvl="1">
              <a:lnSpc>
                <a:spcPct val="100000"/>
              </a:lnSpc>
              <a:spcBef>
                <a:spcPts val="0"/>
              </a:spcBef>
              <a:spcAft>
                <a:spcPts val="0"/>
              </a:spcAft>
              <a:buClr>
                <a:schemeClr val="accent2"/>
              </a:buClr>
              <a:buSzPts val="1600"/>
              <a:buNone/>
              <a:defRPr sz="1600">
                <a:solidFill>
                  <a:schemeClr val="accent2"/>
                </a:solidFill>
              </a:defRPr>
            </a:lvl2pPr>
            <a:lvl3pPr lvl="2">
              <a:lnSpc>
                <a:spcPct val="100000"/>
              </a:lnSpc>
              <a:spcBef>
                <a:spcPts val="0"/>
              </a:spcBef>
              <a:spcAft>
                <a:spcPts val="0"/>
              </a:spcAft>
              <a:buClr>
                <a:schemeClr val="accent2"/>
              </a:buClr>
              <a:buSzPts val="1600"/>
              <a:buNone/>
              <a:defRPr sz="1600">
                <a:solidFill>
                  <a:schemeClr val="accent2"/>
                </a:solidFill>
              </a:defRPr>
            </a:lvl3pPr>
            <a:lvl4pPr lvl="3">
              <a:lnSpc>
                <a:spcPct val="100000"/>
              </a:lnSpc>
              <a:spcBef>
                <a:spcPts val="0"/>
              </a:spcBef>
              <a:spcAft>
                <a:spcPts val="0"/>
              </a:spcAft>
              <a:buClr>
                <a:schemeClr val="accent2"/>
              </a:buClr>
              <a:buSzPts val="1600"/>
              <a:buNone/>
              <a:defRPr sz="1600">
                <a:solidFill>
                  <a:schemeClr val="accent2"/>
                </a:solidFill>
              </a:defRPr>
            </a:lvl4pPr>
            <a:lvl5pPr lvl="4">
              <a:lnSpc>
                <a:spcPct val="100000"/>
              </a:lnSpc>
              <a:spcBef>
                <a:spcPts val="0"/>
              </a:spcBef>
              <a:spcAft>
                <a:spcPts val="0"/>
              </a:spcAft>
              <a:buClr>
                <a:schemeClr val="accent2"/>
              </a:buClr>
              <a:buSzPts val="1600"/>
              <a:buNone/>
              <a:defRPr sz="1600">
                <a:solidFill>
                  <a:schemeClr val="accent2"/>
                </a:solidFill>
              </a:defRPr>
            </a:lvl5pPr>
            <a:lvl6pPr lvl="5">
              <a:lnSpc>
                <a:spcPct val="100000"/>
              </a:lnSpc>
              <a:spcBef>
                <a:spcPts val="0"/>
              </a:spcBef>
              <a:spcAft>
                <a:spcPts val="0"/>
              </a:spcAft>
              <a:buClr>
                <a:schemeClr val="accent2"/>
              </a:buClr>
              <a:buSzPts val="1600"/>
              <a:buNone/>
              <a:defRPr sz="1600">
                <a:solidFill>
                  <a:schemeClr val="accent2"/>
                </a:solidFill>
              </a:defRPr>
            </a:lvl6pPr>
            <a:lvl7pPr lvl="6">
              <a:lnSpc>
                <a:spcPct val="100000"/>
              </a:lnSpc>
              <a:spcBef>
                <a:spcPts val="0"/>
              </a:spcBef>
              <a:spcAft>
                <a:spcPts val="0"/>
              </a:spcAft>
              <a:buClr>
                <a:schemeClr val="accent2"/>
              </a:buClr>
              <a:buSzPts val="1600"/>
              <a:buNone/>
              <a:defRPr sz="1600">
                <a:solidFill>
                  <a:schemeClr val="accent2"/>
                </a:solidFill>
              </a:defRPr>
            </a:lvl7pPr>
            <a:lvl8pPr lvl="7">
              <a:lnSpc>
                <a:spcPct val="100000"/>
              </a:lnSpc>
              <a:spcBef>
                <a:spcPts val="0"/>
              </a:spcBef>
              <a:spcAft>
                <a:spcPts val="0"/>
              </a:spcAft>
              <a:buClr>
                <a:schemeClr val="accent2"/>
              </a:buClr>
              <a:buSzPts val="1600"/>
              <a:buNone/>
              <a:defRPr sz="1600">
                <a:solidFill>
                  <a:schemeClr val="accent2"/>
                </a:solidFill>
              </a:defRPr>
            </a:lvl8pPr>
            <a:lvl9pPr lvl="8">
              <a:lnSpc>
                <a:spcPct val="100000"/>
              </a:lnSpc>
              <a:spcBef>
                <a:spcPts val="0"/>
              </a:spcBef>
              <a:spcAft>
                <a:spcPts val="0"/>
              </a:spcAft>
              <a:buClr>
                <a:schemeClr val="accent2"/>
              </a:buClr>
              <a:buSzPts val="1600"/>
              <a:buNone/>
              <a:defRPr sz="1600">
                <a:solidFill>
                  <a:schemeClr val="accent2"/>
                </a:solidFill>
              </a:defRPr>
            </a:lvl9pPr>
          </a:lstStyle>
          <a:p>
            <a:endParaRPr/>
          </a:p>
        </p:txBody>
      </p:sp>
      <p:sp>
        <p:nvSpPr>
          <p:cNvPr id="48" name="Google Shape;48;p9"/>
          <p:cNvSpPr txBox="1">
            <a:spLocks noGrp="1"/>
          </p:cNvSpPr>
          <p:nvPr>
            <p:ph type="body" idx="2"/>
          </p:nvPr>
        </p:nvSpPr>
        <p:spPr>
          <a:xfrm>
            <a:off x="4879025" y="500925"/>
            <a:ext cx="3954000" cy="4111500"/>
          </a:xfrm>
          <a:prstGeom prst="rect">
            <a:avLst/>
          </a:prstGeom>
        </p:spPr>
        <p:txBody>
          <a:bodyPr spcFirstLastPara="1" wrap="square" lIns="91425" tIns="91425" rIns="91425" bIns="91425" anchor="t" anchorCtr="0">
            <a:noAutofit/>
          </a:bodyPr>
          <a:lstStyle>
            <a:lvl1pPr marL="457200" lvl="0" indent="-311150">
              <a:spcBef>
                <a:spcPts val="0"/>
              </a:spcBef>
              <a:spcAft>
                <a:spcPts val="0"/>
              </a:spcAft>
              <a:buSzPts val="1300"/>
              <a:buChar char="●"/>
              <a:defRPr/>
            </a:lvl1pPr>
            <a:lvl2pPr marL="914400" lvl="1" indent="-298450">
              <a:spcBef>
                <a:spcPts val="1600"/>
              </a:spcBef>
              <a:spcAft>
                <a:spcPts val="0"/>
              </a:spcAft>
              <a:buSzPts val="1100"/>
              <a:buChar char="○"/>
              <a:defRPr/>
            </a:lvl2pPr>
            <a:lvl3pPr marL="1371600" lvl="2" indent="-298450">
              <a:spcBef>
                <a:spcPts val="1600"/>
              </a:spcBef>
              <a:spcAft>
                <a:spcPts val="0"/>
              </a:spcAft>
              <a:buSzPts val="1100"/>
              <a:buChar char="■"/>
              <a:defRPr/>
            </a:lvl3pPr>
            <a:lvl4pPr marL="1828800" lvl="3" indent="-298450">
              <a:spcBef>
                <a:spcPts val="1600"/>
              </a:spcBef>
              <a:spcAft>
                <a:spcPts val="0"/>
              </a:spcAft>
              <a:buSzPts val="1100"/>
              <a:buChar char="●"/>
              <a:defRPr/>
            </a:lvl4pPr>
            <a:lvl5pPr marL="2286000" lvl="4" indent="-298450">
              <a:spcBef>
                <a:spcPts val="1600"/>
              </a:spcBef>
              <a:spcAft>
                <a:spcPts val="0"/>
              </a:spcAft>
              <a:buSzPts val="1100"/>
              <a:buChar char="○"/>
              <a:defRPr/>
            </a:lvl5pPr>
            <a:lvl6pPr marL="2743200" lvl="5" indent="-298450">
              <a:spcBef>
                <a:spcPts val="1600"/>
              </a:spcBef>
              <a:spcAft>
                <a:spcPts val="0"/>
              </a:spcAft>
              <a:buSzPts val="1100"/>
              <a:buChar char="■"/>
              <a:defRPr/>
            </a:lvl6pPr>
            <a:lvl7pPr marL="3200400" lvl="6" indent="-298450">
              <a:spcBef>
                <a:spcPts val="1600"/>
              </a:spcBef>
              <a:spcAft>
                <a:spcPts val="0"/>
              </a:spcAft>
              <a:buSzPts val="1100"/>
              <a:buChar char="●"/>
              <a:defRPr/>
            </a:lvl7pPr>
            <a:lvl8pPr marL="3657600" lvl="7" indent="-298450">
              <a:spcBef>
                <a:spcPts val="1600"/>
              </a:spcBef>
              <a:spcAft>
                <a:spcPts val="0"/>
              </a:spcAft>
              <a:buSzPts val="1100"/>
              <a:buChar char="○"/>
              <a:defRPr/>
            </a:lvl8pPr>
            <a:lvl9pPr marL="4114800" lvl="8" indent="-298450">
              <a:spcBef>
                <a:spcPts val="1600"/>
              </a:spcBef>
              <a:spcAft>
                <a:spcPts val="1600"/>
              </a:spcAft>
              <a:buSzPts val="1100"/>
              <a:buChar char="■"/>
              <a:defRPr/>
            </a:lvl9pPr>
          </a:lstStyle>
          <a:p>
            <a:endParaRPr/>
          </a:p>
        </p:txBody>
      </p:sp>
      <p:sp>
        <p:nvSpPr>
          <p:cNvPr id="49" name="Google Shape;49;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50"/>
        <p:cNvGrpSpPr/>
        <p:nvPr/>
      </p:nvGrpSpPr>
      <p:grpSpPr>
        <a:xfrm>
          <a:off x="0" y="0"/>
          <a:ext cx="0" cy="0"/>
          <a:chOff x="0" y="0"/>
          <a:chExt cx="0" cy="0"/>
        </a:xfrm>
      </p:grpSpPr>
      <p:sp>
        <p:nvSpPr>
          <p:cNvPr id="51" name="Google Shape;51;p10"/>
          <p:cNvSpPr/>
          <p:nvPr/>
        </p:nvSpPr>
        <p:spPr>
          <a:xfrm>
            <a:off x="0" y="4369000"/>
            <a:ext cx="9144000" cy="774300"/>
          </a:xfrm>
          <a:prstGeom prst="rect">
            <a:avLst/>
          </a:prstGeom>
          <a:solidFill>
            <a:schemeClr val="dk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52;p10"/>
          <p:cNvSpPr txBox="1">
            <a:spLocks noGrp="1"/>
          </p:cNvSpPr>
          <p:nvPr>
            <p:ph type="body" idx="1"/>
          </p:nvPr>
        </p:nvSpPr>
        <p:spPr>
          <a:xfrm>
            <a:off x="311700" y="4521400"/>
            <a:ext cx="7979400" cy="4605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Clr>
                <a:schemeClr val="lt1"/>
              </a:buClr>
              <a:buSzPts val="1300"/>
              <a:buFont typeface="Merriweather"/>
              <a:buNone/>
              <a:defRPr>
                <a:solidFill>
                  <a:schemeClr val="lt1"/>
                </a:solidFill>
                <a:latin typeface="Merriweather"/>
                <a:ea typeface="Merriweather"/>
                <a:cs typeface="Merriweather"/>
                <a:sym typeface="Merriweather"/>
              </a:defRPr>
            </a:lvl1pPr>
          </a:lstStyle>
          <a:p>
            <a:endParaRPr/>
          </a:p>
        </p:txBody>
      </p:sp>
      <p:sp>
        <p:nvSpPr>
          <p:cNvPr id="53" name="Google Shape;5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paradigm">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1pPr>
            <a:lvl2pPr lvl="1">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2pPr>
            <a:lvl3pPr lvl="2">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3pPr>
            <a:lvl4pPr lvl="3">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4pPr>
            <a:lvl5pPr lvl="4">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5pPr>
            <a:lvl6pPr lvl="5">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6pPr>
            <a:lvl7pPr lvl="6">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7pPr>
            <a:lvl8pPr lvl="7">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8pPr>
            <a:lvl9pPr lvl="8">
              <a:spcBef>
                <a:spcPts val="0"/>
              </a:spcBef>
              <a:spcAft>
                <a:spcPts val="0"/>
              </a:spcAft>
              <a:buClr>
                <a:schemeClr val="accent1"/>
              </a:buClr>
              <a:buSzPts val="2800"/>
              <a:buFont typeface="Merriweather"/>
              <a:buNone/>
              <a:defRPr sz="2800">
                <a:solidFill>
                  <a:schemeClr val="accent1"/>
                </a:solidFill>
                <a:latin typeface="Merriweather"/>
                <a:ea typeface="Merriweather"/>
                <a:cs typeface="Merriweather"/>
                <a:sym typeface="Merriweather"/>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11150">
              <a:lnSpc>
                <a:spcPct val="115000"/>
              </a:lnSpc>
              <a:spcBef>
                <a:spcPts val="0"/>
              </a:spcBef>
              <a:spcAft>
                <a:spcPts val="0"/>
              </a:spcAft>
              <a:buClr>
                <a:schemeClr val="dk2"/>
              </a:buClr>
              <a:buSzPts val="1300"/>
              <a:buFont typeface="Roboto"/>
              <a:buChar char="●"/>
              <a:defRPr sz="1300">
                <a:solidFill>
                  <a:schemeClr val="dk2"/>
                </a:solidFill>
                <a:latin typeface="Roboto"/>
                <a:ea typeface="Roboto"/>
                <a:cs typeface="Roboto"/>
                <a:sym typeface="Roboto"/>
              </a:defRPr>
            </a:lvl1pPr>
            <a:lvl2pPr marL="914400" lvl="1"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2pPr>
            <a:lvl3pPr marL="1371600" lvl="2"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3pPr>
            <a:lvl4pPr marL="1828800" lvl="3"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4pPr>
            <a:lvl5pPr marL="2286000" lvl="4"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5pPr>
            <a:lvl6pPr marL="2743200" lvl="5"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6pPr>
            <a:lvl7pPr marL="3200400" lvl="6"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7pPr>
            <a:lvl8pPr marL="3657600" lvl="7" indent="-298450">
              <a:lnSpc>
                <a:spcPct val="115000"/>
              </a:lnSpc>
              <a:spcBef>
                <a:spcPts val="1600"/>
              </a:spcBef>
              <a:spcAft>
                <a:spcPts val="0"/>
              </a:spcAft>
              <a:buClr>
                <a:schemeClr val="dk2"/>
              </a:buClr>
              <a:buSzPts val="1100"/>
              <a:buFont typeface="Roboto"/>
              <a:buChar char="○"/>
              <a:defRPr sz="1100">
                <a:solidFill>
                  <a:schemeClr val="dk2"/>
                </a:solidFill>
                <a:latin typeface="Roboto"/>
                <a:ea typeface="Roboto"/>
                <a:cs typeface="Roboto"/>
                <a:sym typeface="Roboto"/>
              </a:defRPr>
            </a:lvl8pPr>
            <a:lvl9pPr marL="4114800" lvl="8" indent="-298450">
              <a:lnSpc>
                <a:spcPct val="115000"/>
              </a:lnSpc>
              <a:spcBef>
                <a:spcPts val="1600"/>
              </a:spcBef>
              <a:spcAft>
                <a:spcPts val="1600"/>
              </a:spcAft>
              <a:buClr>
                <a:schemeClr val="dk2"/>
              </a:buClr>
              <a:buSzPts val="1100"/>
              <a:buFont typeface="Roboto"/>
              <a:buChar char="■"/>
              <a:defRPr sz="1100">
                <a:solidFill>
                  <a:schemeClr val="dk2"/>
                </a:solidFill>
                <a:latin typeface="Roboto"/>
                <a:ea typeface="Roboto"/>
                <a:cs typeface="Roboto"/>
                <a:sym typeface="Robo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latin typeface="Roboto"/>
                <a:ea typeface="Roboto"/>
                <a:cs typeface="Roboto"/>
                <a:sym typeface="Roboto"/>
              </a:defRPr>
            </a:lvl1pPr>
            <a:lvl2pPr lvl="1" algn="r">
              <a:buNone/>
              <a:defRPr sz="1000">
                <a:solidFill>
                  <a:schemeClr val="dk2"/>
                </a:solidFill>
                <a:latin typeface="Roboto"/>
                <a:ea typeface="Roboto"/>
                <a:cs typeface="Roboto"/>
                <a:sym typeface="Roboto"/>
              </a:defRPr>
            </a:lvl2pPr>
            <a:lvl3pPr lvl="2" algn="r">
              <a:buNone/>
              <a:defRPr sz="1000">
                <a:solidFill>
                  <a:schemeClr val="dk2"/>
                </a:solidFill>
                <a:latin typeface="Roboto"/>
                <a:ea typeface="Roboto"/>
                <a:cs typeface="Roboto"/>
                <a:sym typeface="Roboto"/>
              </a:defRPr>
            </a:lvl3pPr>
            <a:lvl4pPr lvl="3" algn="r">
              <a:buNone/>
              <a:defRPr sz="1000">
                <a:solidFill>
                  <a:schemeClr val="dk2"/>
                </a:solidFill>
                <a:latin typeface="Roboto"/>
                <a:ea typeface="Roboto"/>
                <a:cs typeface="Roboto"/>
                <a:sym typeface="Roboto"/>
              </a:defRPr>
            </a:lvl4pPr>
            <a:lvl5pPr lvl="4" algn="r">
              <a:buNone/>
              <a:defRPr sz="1000">
                <a:solidFill>
                  <a:schemeClr val="dk2"/>
                </a:solidFill>
                <a:latin typeface="Roboto"/>
                <a:ea typeface="Roboto"/>
                <a:cs typeface="Roboto"/>
                <a:sym typeface="Roboto"/>
              </a:defRPr>
            </a:lvl5pPr>
            <a:lvl6pPr lvl="5" algn="r">
              <a:buNone/>
              <a:defRPr sz="1000">
                <a:solidFill>
                  <a:schemeClr val="dk2"/>
                </a:solidFill>
                <a:latin typeface="Roboto"/>
                <a:ea typeface="Roboto"/>
                <a:cs typeface="Roboto"/>
                <a:sym typeface="Roboto"/>
              </a:defRPr>
            </a:lvl6pPr>
            <a:lvl7pPr lvl="6" algn="r">
              <a:buNone/>
              <a:defRPr sz="1000">
                <a:solidFill>
                  <a:schemeClr val="dk2"/>
                </a:solidFill>
                <a:latin typeface="Roboto"/>
                <a:ea typeface="Roboto"/>
                <a:cs typeface="Roboto"/>
                <a:sym typeface="Roboto"/>
              </a:defRPr>
            </a:lvl7pPr>
            <a:lvl8pPr lvl="7" algn="r">
              <a:buNone/>
              <a:defRPr sz="1000">
                <a:solidFill>
                  <a:schemeClr val="dk2"/>
                </a:solidFill>
                <a:latin typeface="Roboto"/>
                <a:ea typeface="Roboto"/>
                <a:cs typeface="Roboto"/>
                <a:sym typeface="Roboto"/>
              </a:defRPr>
            </a:lvl8pPr>
            <a:lvl9pPr lvl="8" algn="r">
              <a:buNone/>
              <a:defRPr sz="1000">
                <a:solidFill>
                  <a:schemeClr val="dk2"/>
                </a:solidFill>
                <a:latin typeface="Roboto"/>
                <a:ea typeface="Roboto"/>
                <a:cs typeface="Roboto"/>
                <a:sym typeface="Roboto"/>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owlcation.com/humanities/The-History-of-Aspirin-From-Willow-Bark-to-Wonder-Drug"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news-medical.net/health/History-of-Blood-Transfusion.asp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Google Shape;64;p13"/>
          <p:cNvSpPr txBox="1">
            <a:spLocks noGrp="1"/>
          </p:cNvSpPr>
          <p:nvPr>
            <p:ph type="ctrTitle"/>
          </p:nvPr>
        </p:nvSpPr>
        <p:spPr>
          <a:xfrm>
            <a:off x="311700" y="539725"/>
            <a:ext cx="8520600" cy="12825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ora"/>
                <a:ea typeface="Lora"/>
                <a:cs typeface="Lora"/>
                <a:sym typeface="Lora"/>
              </a:rPr>
              <a:t>Advances in Medicine During the 1800s</a:t>
            </a:r>
            <a:endParaRPr>
              <a:latin typeface="Lora"/>
              <a:ea typeface="Lora"/>
              <a:cs typeface="Lora"/>
              <a:sym typeface="Lora"/>
            </a:endParaRPr>
          </a:p>
        </p:txBody>
      </p:sp>
      <p:sp>
        <p:nvSpPr>
          <p:cNvPr id="65" name="Google Shape;65;p13"/>
          <p:cNvSpPr txBox="1">
            <a:spLocks noGrp="1"/>
          </p:cNvSpPr>
          <p:nvPr>
            <p:ph type="subTitle" idx="1"/>
          </p:nvPr>
        </p:nvSpPr>
        <p:spPr>
          <a:xfrm>
            <a:off x="311700" y="1878560"/>
            <a:ext cx="4242600" cy="738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i="1">
                <a:latin typeface="Lora"/>
                <a:ea typeface="Lora"/>
                <a:cs typeface="Lora"/>
                <a:sym typeface="Lora"/>
              </a:rPr>
              <a:t>Frankenstein </a:t>
            </a:r>
            <a:r>
              <a:rPr lang="en">
                <a:latin typeface="Lora"/>
                <a:ea typeface="Lora"/>
                <a:cs typeface="Lora"/>
                <a:sym typeface="Lora"/>
              </a:rPr>
              <a:t>by Mary Shelley</a:t>
            </a:r>
            <a:endParaRPr>
              <a:latin typeface="Lora"/>
              <a:ea typeface="Lora"/>
              <a:cs typeface="Lora"/>
              <a:sym typeface="Lora"/>
            </a:endParaRPr>
          </a:p>
          <a:p>
            <a:pPr marL="0" lvl="0" indent="0" algn="l" rtl="0">
              <a:spcBef>
                <a:spcPts val="0"/>
              </a:spcBef>
              <a:spcAft>
                <a:spcPts val="0"/>
              </a:spcAft>
              <a:buNone/>
            </a:pPr>
            <a:r>
              <a:rPr lang="en">
                <a:latin typeface="Lora"/>
                <a:ea typeface="Lora"/>
                <a:cs typeface="Lora"/>
                <a:sym typeface="Lora"/>
              </a:rPr>
              <a:t>Naya Robinson</a:t>
            </a:r>
            <a:endParaRPr>
              <a:latin typeface="Lora"/>
              <a:ea typeface="Lora"/>
              <a:cs typeface="Lora"/>
              <a:sym typeface="Lor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Google Shape;70;p14"/>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ora"/>
                <a:ea typeface="Lora"/>
                <a:cs typeface="Lora"/>
                <a:sym typeface="Lora"/>
              </a:rPr>
              <a:t>Latest Techniques and Discoveries</a:t>
            </a:r>
            <a:endParaRPr>
              <a:latin typeface="Lora"/>
              <a:ea typeface="Lora"/>
              <a:cs typeface="Lora"/>
              <a:sym typeface="Lora"/>
            </a:endParaRPr>
          </a:p>
          <a:p>
            <a:pPr marL="0" lvl="0" indent="0" algn="l" rtl="0">
              <a:spcBef>
                <a:spcPts val="0"/>
              </a:spcBef>
              <a:spcAft>
                <a:spcPts val="0"/>
              </a:spcAft>
              <a:buNone/>
            </a:pPr>
            <a:endParaRPr>
              <a:latin typeface="Lora"/>
              <a:ea typeface="Lora"/>
              <a:cs typeface="Lora"/>
              <a:sym typeface="Lora"/>
            </a:endParaRPr>
          </a:p>
          <a:p>
            <a:pPr marL="0" lvl="0" indent="0" algn="l" rtl="0">
              <a:spcBef>
                <a:spcPts val="0"/>
              </a:spcBef>
              <a:spcAft>
                <a:spcPts val="0"/>
              </a:spcAft>
              <a:buNone/>
            </a:pPr>
            <a:r>
              <a:rPr lang="en" sz="1400">
                <a:latin typeface="Lora"/>
                <a:ea typeface="Lora"/>
                <a:cs typeface="Lora"/>
                <a:sym typeface="Lora"/>
              </a:rPr>
              <a:t>The Stethoscope</a:t>
            </a:r>
            <a:endParaRPr sz="1400">
              <a:latin typeface="Lora"/>
              <a:ea typeface="Lora"/>
              <a:cs typeface="Lora"/>
              <a:sym typeface="Lora"/>
            </a:endParaRPr>
          </a:p>
        </p:txBody>
      </p:sp>
      <p:sp>
        <p:nvSpPr>
          <p:cNvPr id="71" name="Google Shape;71;p14"/>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a:solidFill>
                  <a:srgbClr val="000000"/>
                </a:solidFill>
                <a:latin typeface="Lora"/>
                <a:ea typeface="Lora"/>
                <a:cs typeface="Lora"/>
                <a:sym typeface="Lora"/>
              </a:rPr>
              <a:t>René Leanne's invention of the stethoscope has helped save countless lives since its first use in 1816. Prior to its invention, physicians performed physical examinations by listening with the human ear alone.</a:t>
            </a:r>
            <a:endParaRPr sz="1800">
              <a:solidFill>
                <a:srgbClr val="000000"/>
              </a:solidFill>
              <a:latin typeface="Lora"/>
              <a:ea typeface="Lora"/>
              <a:cs typeface="Lora"/>
              <a:sym typeface="Lor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5"/>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ora"/>
                <a:ea typeface="Lora"/>
                <a:cs typeface="Lora"/>
                <a:sym typeface="Lora"/>
              </a:rPr>
              <a:t>Latest Techniques and Discoveries</a:t>
            </a:r>
            <a:endParaRPr>
              <a:latin typeface="Lora"/>
              <a:ea typeface="Lora"/>
              <a:cs typeface="Lora"/>
              <a:sym typeface="Lora"/>
            </a:endParaRPr>
          </a:p>
          <a:p>
            <a:pPr marL="0" lvl="0" indent="0" algn="l" rtl="0">
              <a:spcBef>
                <a:spcPts val="0"/>
              </a:spcBef>
              <a:spcAft>
                <a:spcPts val="0"/>
              </a:spcAft>
              <a:buNone/>
            </a:pPr>
            <a:endParaRPr>
              <a:latin typeface="Lora"/>
              <a:ea typeface="Lora"/>
              <a:cs typeface="Lora"/>
              <a:sym typeface="Lora"/>
            </a:endParaRPr>
          </a:p>
          <a:p>
            <a:pPr marL="0" lvl="0" indent="0" algn="l" rtl="0">
              <a:spcBef>
                <a:spcPts val="0"/>
              </a:spcBef>
              <a:spcAft>
                <a:spcPts val="0"/>
              </a:spcAft>
              <a:buNone/>
            </a:pPr>
            <a:r>
              <a:rPr lang="en" sz="1400">
                <a:latin typeface="Lora"/>
                <a:ea typeface="Lora"/>
                <a:cs typeface="Lora"/>
                <a:sym typeface="Lora"/>
              </a:rPr>
              <a:t>Asprin</a:t>
            </a:r>
            <a:endParaRPr sz="1400">
              <a:latin typeface="Lora"/>
              <a:ea typeface="Lora"/>
              <a:cs typeface="Lora"/>
              <a:sym typeface="Lora"/>
            </a:endParaRPr>
          </a:p>
        </p:txBody>
      </p:sp>
      <p:sp>
        <p:nvSpPr>
          <p:cNvPr id="77" name="Google Shape;77;p15"/>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a:solidFill>
                  <a:srgbClr val="151515"/>
                </a:solidFill>
                <a:highlight>
                  <a:srgbClr val="FFFFFF"/>
                </a:highlight>
                <a:latin typeface="Lora"/>
                <a:ea typeface="Lora"/>
                <a:cs typeface="Lora"/>
                <a:sym typeface="Lora"/>
              </a:rPr>
              <a:t>French chemist, Charles Henri Leroux, first isolated the 'miracle' drug Salicylic Acid (proto-</a:t>
            </a:r>
            <a:r>
              <a:rPr lang="en" sz="1800">
                <a:solidFill>
                  <a:srgbClr val="020202"/>
                </a:solidFill>
                <a:uFill>
                  <a:noFill/>
                </a:uFill>
                <a:latin typeface="Lora"/>
                <a:ea typeface="Lora"/>
                <a:cs typeface="Lora"/>
                <a:sym typeface="Lora"/>
                <a:hlinkClick r:id="rId3"/>
              </a:rPr>
              <a:t>aspirin</a:t>
            </a:r>
            <a:r>
              <a:rPr lang="en" sz="1800">
                <a:solidFill>
                  <a:srgbClr val="151515"/>
                </a:solidFill>
                <a:highlight>
                  <a:srgbClr val="FFFFFF"/>
                </a:highlight>
                <a:latin typeface="Lora"/>
                <a:ea typeface="Lora"/>
                <a:cs typeface="Lora"/>
                <a:sym typeface="Lora"/>
              </a:rPr>
              <a:t>) in </a:t>
            </a:r>
            <a:r>
              <a:rPr lang="en" sz="1800">
                <a:solidFill>
                  <a:srgbClr val="151515"/>
                </a:solidFill>
                <a:latin typeface="Lora"/>
                <a:ea typeface="Lora"/>
                <a:cs typeface="Lora"/>
                <a:sym typeface="Lora"/>
              </a:rPr>
              <a:t>1829</a:t>
            </a:r>
            <a:r>
              <a:rPr lang="en" sz="1800">
                <a:solidFill>
                  <a:srgbClr val="151515"/>
                </a:solidFill>
                <a:highlight>
                  <a:srgbClr val="FFFFFF"/>
                </a:highlight>
                <a:latin typeface="Lora"/>
                <a:ea typeface="Lora"/>
                <a:cs typeface="Lora"/>
                <a:sym typeface="Lora"/>
              </a:rPr>
              <a:t>. An Italian, Raffaele Piria later improved on this process in </a:t>
            </a:r>
            <a:r>
              <a:rPr lang="en" sz="1800">
                <a:solidFill>
                  <a:srgbClr val="151515"/>
                </a:solidFill>
                <a:latin typeface="Lora"/>
                <a:ea typeface="Lora"/>
                <a:cs typeface="Lora"/>
                <a:sym typeface="Lora"/>
              </a:rPr>
              <a:t>1838</a:t>
            </a:r>
            <a:r>
              <a:rPr lang="en" sz="1800">
                <a:solidFill>
                  <a:srgbClr val="151515"/>
                </a:solidFill>
                <a:highlight>
                  <a:srgbClr val="FFFFFF"/>
                </a:highlight>
                <a:latin typeface="Lora"/>
                <a:ea typeface="Lora"/>
                <a:cs typeface="Lora"/>
                <a:sym typeface="Lora"/>
              </a:rPr>
              <a:t>.</a:t>
            </a:r>
            <a:endParaRPr sz="1800">
              <a:latin typeface="Lora"/>
              <a:ea typeface="Lora"/>
              <a:cs typeface="Lora"/>
              <a:sym typeface="Lor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ora"/>
                <a:ea typeface="Lora"/>
                <a:cs typeface="Lora"/>
                <a:sym typeface="Lora"/>
              </a:rPr>
              <a:t>Latest Techniques and Discoveries</a:t>
            </a:r>
            <a:endParaRPr>
              <a:latin typeface="Lora"/>
              <a:ea typeface="Lora"/>
              <a:cs typeface="Lora"/>
              <a:sym typeface="Lora"/>
            </a:endParaRPr>
          </a:p>
          <a:p>
            <a:pPr marL="0" lvl="0" indent="0" algn="l" rtl="0">
              <a:spcBef>
                <a:spcPts val="0"/>
              </a:spcBef>
              <a:spcAft>
                <a:spcPts val="0"/>
              </a:spcAft>
              <a:buNone/>
            </a:pPr>
            <a:endParaRPr>
              <a:latin typeface="Lora"/>
              <a:ea typeface="Lora"/>
              <a:cs typeface="Lora"/>
              <a:sym typeface="Lora"/>
            </a:endParaRPr>
          </a:p>
          <a:p>
            <a:pPr marL="0" lvl="0" indent="0" algn="l" rtl="0">
              <a:spcBef>
                <a:spcPts val="0"/>
              </a:spcBef>
              <a:spcAft>
                <a:spcPts val="0"/>
              </a:spcAft>
              <a:buNone/>
            </a:pPr>
            <a:r>
              <a:rPr lang="en" sz="1400">
                <a:latin typeface="Lora"/>
                <a:ea typeface="Lora"/>
                <a:cs typeface="Lora"/>
                <a:sym typeface="Lora"/>
              </a:rPr>
              <a:t>Blood Transfusions</a:t>
            </a:r>
            <a:endParaRPr sz="1400">
              <a:latin typeface="Lora"/>
              <a:ea typeface="Lora"/>
              <a:cs typeface="Lora"/>
              <a:sym typeface="Lora"/>
            </a:endParaRPr>
          </a:p>
        </p:txBody>
      </p:sp>
      <p:sp>
        <p:nvSpPr>
          <p:cNvPr id="83" name="Google Shape;83;p16"/>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en" sz="1800">
                <a:solidFill>
                  <a:srgbClr val="151515"/>
                </a:solidFill>
                <a:latin typeface="Lora"/>
                <a:ea typeface="Lora"/>
                <a:cs typeface="Lora"/>
                <a:sym typeface="Lora"/>
              </a:rPr>
              <a:t>In 1818, British doctor James Blundell performed the first successful human </a:t>
            </a:r>
            <a:r>
              <a:rPr lang="en" sz="1800">
                <a:solidFill>
                  <a:srgbClr val="020202"/>
                </a:solidFill>
                <a:uFill>
                  <a:noFill/>
                </a:uFill>
                <a:latin typeface="Lora"/>
                <a:ea typeface="Lora"/>
                <a:cs typeface="Lora"/>
                <a:sym typeface="Lora"/>
                <a:hlinkClick r:id="rId3"/>
              </a:rPr>
              <a:t>blood transfusion</a:t>
            </a:r>
            <a:r>
              <a:rPr lang="en" sz="1800">
                <a:solidFill>
                  <a:srgbClr val="151515"/>
                </a:solidFill>
                <a:latin typeface="Lora"/>
                <a:ea typeface="Lora"/>
                <a:cs typeface="Lora"/>
                <a:sym typeface="Lora"/>
              </a:rPr>
              <a:t>. Prior to this, other transfusions had taken place, notably by Jean-Baptiste Denis in 1667, but were between animals or between animals and humans.</a:t>
            </a:r>
            <a:endParaRPr sz="1800">
              <a:solidFill>
                <a:srgbClr val="151515"/>
              </a:solidFill>
              <a:latin typeface="Lora"/>
              <a:ea typeface="Lora"/>
              <a:cs typeface="Lora"/>
              <a:sym typeface="Lora"/>
            </a:endParaRPr>
          </a:p>
          <a:p>
            <a:pPr marL="0" lvl="0" indent="0" algn="ctr" rtl="0">
              <a:spcBef>
                <a:spcPts val="800"/>
              </a:spcBef>
              <a:spcAft>
                <a:spcPts val="0"/>
              </a:spcAft>
              <a:buNone/>
            </a:pPr>
            <a:endParaRPr sz="1050">
              <a:solidFill>
                <a:srgbClr val="333333"/>
              </a:solidFill>
              <a:latin typeface="Arial"/>
              <a:ea typeface="Arial"/>
              <a:cs typeface="Arial"/>
              <a:sym typeface="Arial"/>
            </a:endParaRPr>
          </a:p>
          <a:p>
            <a:pPr marL="0" lvl="0" indent="0" algn="l" rtl="0">
              <a:spcBef>
                <a:spcPts val="0"/>
              </a:spcBef>
              <a:spcAft>
                <a:spcPts val="1600"/>
              </a:spcAft>
              <a:buNone/>
            </a:pP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7"/>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ora"/>
                <a:ea typeface="Lora"/>
                <a:cs typeface="Lora"/>
                <a:sym typeface="Lora"/>
              </a:rPr>
              <a:t>Latest Techniques and Discoveries</a:t>
            </a:r>
            <a:endParaRPr>
              <a:latin typeface="Lora"/>
              <a:ea typeface="Lora"/>
              <a:cs typeface="Lora"/>
              <a:sym typeface="Lora"/>
            </a:endParaRPr>
          </a:p>
          <a:p>
            <a:pPr marL="0" lvl="0" indent="0" algn="l" rtl="0">
              <a:spcBef>
                <a:spcPts val="0"/>
              </a:spcBef>
              <a:spcAft>
                <a:spcPts val="0"/>
              </a:spcAft>
              <a:buNone/>
            </a:pPr>
            <a:endParaRPr>
              <a:latin typeface="Lora"/>
              <a:ea typeface="Lora"/>
              <a:cs typeface="Lora"/>
              <a:sym typeface="Lora"/>
            </a:endParaRPr>
          </a:p>
          <a:p>
            <a:pPr marL="0" lvl="0" indent="0" algn="l" rtl="0">
              <a:spcBef>
                <a:spcPts val="0"/>
              </a:spcBef>
              <a:spcAft>
                <a:spcPts val="0"/>
              </a:spcAft>
              <a:buNone/>
            </a:pPr>
            <a:r>
              <a:rPr lang="en" sz="1400">
                <a:latin typeface="Lora"/>
                <a:ea typeface="Lora"/>
                <a:cs typeface="Lora"/>
                <a:sym typeface="Lora"/>
              </a:rPr>
              <a:t>Increased Anatomical Teaching</a:t>
            </a:r>
            <a:endParaRPr sz="1400">
              <a:latin typeface="Lora"/>
              <a:ea typeface="Lora"/>
              <a:cs typeface="Lora"/>
              <a:sym typeface="Lora"/>
            </a:endParaRPr>
          </a:p>
        </p:txBody>
      </p:sp>
      <p:sp>
        <p:nvSpPr>
          <p:cNvPr id="89" name="Google Shape;89;p17"/>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a:solidFill>
                  <a:srgbClr val="000000"/>
                </a:solidFill>
                <a:highlight>
                  <a:srgbClr val="FFFFFF"/>
                </a:highlight>
                <a:latin typeface="Times New Roman"/>
                <a:ea typeface="Times New Roman"/>
                <a:cs typeface="Times New Roman"/>
                <a:sym typeface="Times New Roman"/>
              </a:rPr>
              <a:t>Between the 1820s and the 1860s there was a dramatic shift in the provision of anatomical teaching, from the dominance of the independent anatomical schools to the hospital medical schools. In 1826 there were eight independent anatomy schools and just four hospital anatomy schools in London. By 1871 there were 11 hospital anatomy schools and no independent schools still in existence.</a:t>
            </a:r>
            <a:endParaRPr sz="180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18"/>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ora"/>
                <a:ea typeface="Lora"/>
                <a:cs typeface="Lora"/>
                <a:sym typeface="Lora"/>
              </a:rPr>
              <a:t>Latest Techniques and Discoveries</a:t>
            </a:r>
            <a:endParaRPr>
              <a:latin typeface="Lora"/>
              <a:ea typeface="Lora"/>
              <a:cs typeface="Lora"/>
              <a:sym typeface="Lora"/>
            </a:endParaRPr>
          </a:p>
          <a:p>
            <a:pPr marL="0" lvl="0" indent="0" algn="l" rtl="0">
              <a:spcBef>
                <a:spcPts val="0"/>
              </a:spcBef>
              <a:spcAft>
                <a:spcPts val="0"/>
              </a:spcAft>
              <a:buNone/>
            </a:pPr>
            <a:endParaRPr>
              <a:latin typeface="Lora"/>
              <a:ea typeface="Lora"/>
              <a:cs typeface="Lora"/>
              <a:sym typeface="Lora"/>
            </a:endParaRPr>
          </a:p>
          <a:p>
            <a:pPr marL="0" lvl="0" indent="0" algn="l" rtl="0">
              <a:spcBef>
                <a:spcPts val="0"/>
              </a:spcBef>
              <a:spcAft>
                <a:spcPts val="0"/>
              </a:spcAft>
              <a:buNone/>
            </a:pPr>
            <a:r>
              <a:rPr lang="en" sz="1400">
                <a:latin typeface="Lora"/>
                <a:ea typeface="Lora"/>
                <a:cs typeface="Lora"/>
                <a:sym typeface="Lora"/>
              </a:rPr>
              <a:t>Anatomy Act of 1832</a:t>
            </a:r>
            <a:endParaRPr sz="1400">
              <a:latin typeface="Lora"/>
              <a:ea typeface="Lora"/>
              <a:cs typeface="Lora"/>
              <a:sym typeface="Lora"/>
            </a:endParaRPr>
          </a:p>
        </p:txBody>
      </p:sp>
      <p:sp>
        <p:nvSpPr>
          <p:cNvPr id="95" name="Google Shape;95;p18"/>
          <p:cNvSpPr txBox="1">
            <a:spLocks noGrp="1"/>
          </p:cNvSpPr>
          <p:nvPr>
            <p:ph type="body" idx="1"/>
          </p:nvPr>
        </p:nvSpPr>
        <p:spPr>
          <a:xfrm>
            <a:off x="4644675" y="500925"/>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a:solidFill>
                  <a:srgbClr val="000000"/>
                </a:solidFill>
                <a:highlight>
                  <a:srgbClr val="FFFFFF"/>
                </a:highlight>
                <a:latin typeface="Lora"/>
                <a:ea typeface="Lora"/>
                <a:cs typeface="Lora"/>
                <a:sym typeface="Lora"/>
              </a:rPr>
              <a:t>Dissections were extremely necessary in order to advance the anatomical knowledge of doctors and scientists, though dissecting humans was extremely frowned upon due to previous scientists such as Galen, etc. Following the Anatomy Act of 1832, body snatching from graves became unnecessary, as the dead bodies of all unclaimed poor from workhouses and charitable hospitals could legally undergo dissection. </a:t>
            </a:r>
            <a:endParaRPr sz="1800">
              <a:solidFill>
                <a:srgbClr val="000000"/>
              </a:solidFill>
              <a:highlight>
                <a:srgbClr val="FFFFFF"/>
              </a:highlight>
              <a:latin typeface="Lora"/>
              <a:ea typeface="Lora"/>
              <a:cs typeface="Lora"/>
              <a:sym typeface="Lor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19"/>
          <p:cNvSpPr txBox="1">
            <a:spLocks noGrp="1"/>
          </p:cNvSpPr>
          <p:nvPr>
            <p:ph type="title"/>
          </p:nvPr>
        </p:nvSpPr>
        <p:spPr>
          <a:xfrm>
            <a:off x="311725" y="500925"/>
            <a:ext cx="3706500" cy="25089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latin typeface="Lora"/>
                <a:ea typeface="Lora"/>
                <a:cs typeface="Lora"/>
                <a:sym typeface="Lora"/>
              </a:rPr>
              <a:t>How these relate to Frankenstein</a:t>
            </a:r>
            <a:endParaRPr>
              <a:latin typeface="Lora"/>
              <a:ea typeface="Lora"/>
              <a:cs typeface="Lora"/>
              <a:sym typeface="Lora"/>
            </a:endParaRPr>
          </a:p>
        </p:txBody>
      </p:sp>
      <p:sp>
        <p:nvSpPr>
          <p:cNvPr id="101" name="Google Shape;101;p19"/>
          <p:cNvSpPr txBox="1">
            <a:spLocks noGrp="1"/>
          </p:cNvSpPr>
          <p:nvPr>
            <p:ph type="body" idx="1"/>
          </p:nvPr>
        </p:nvSpPr>
        <p:spPr>
          <a:xfrm>
            <a:off x="4644675" y="153950"/>
            <a:ext cx="4166400" cy="4098600"/>
          </a:xfrm>
          <a:prstGeom prst="rect">
            <a:avLst/>
          </a:prstGeom>
        </p:spPr>
        <p:txBody>
          <a:bodyPr spcFirstLastPara="1" wrap="square" lIns="91425" tIns="91425" rIns="91425" bIns="91425" anchor="t" anchorCtr="0">
            <a:noAutofit/>
          </a:bodyPr>
          <a:lstStyle/>
          <a:p>
            <a:pPr marL="0" lvl="0" indent="0" algn="l" rtl="0">
              <a:spcBef>
                <a:spcPts val="0"/>
              </a:spcBef>
              <a:spcAft>
                <a:spcPts val="1600"/>
              </a:spcAft>
              <a:buNone/>
            </a:pPr>
            <a:r>
              <a:rPr lang="en" sz="1800">
                <a:latin typeface="Lora"/>
                <a:ea typeface="Lora"/>
                <a:cs typeface="Lora"/>
                <a:sym typeface="Lora"/>
              </a:rPr>
              <a:t>The overall increase in new medical advancements and spread of anatomical research directly corresponds to </a:t>
            </a:r>
            <a:r>
              <a:rPr lang="en" sz="1800" i="1">
                <a:latin typeface="Lora"/>
                <a:ea typeface="Lora"/>
                <a:cs typeface="Lora"/>
                <a:sym typeface="Lora"/>
              </a:rPr>
              <a:t>Frankenstein</a:t>
            </a:r>
            <a:r>
              <a:rPr lang="en" sz="1800">
                <a:latin typeface="Lora"/>
                <a:ea typeface="Lora"/>
                <a:cs typeface="Lora"/>
                <a:sym typeface="Lora"/>
              </a:rPr>
              <a:t> due to not only the idea that Victor is able to create a living creature from various different body parts, but also because it shows how prior to new acts and laws, human dissection was strongly frowned upon. This allows readers to see yet another parallel between the actual time period in which the story is present, and how the events unfold throughout the book.</a:t>
            </a:r>
            <a:endParaRPr sz="1800">
              <a:latin typeface="Lora"/>
              <a:ea typeface="Lora"/>
              <a:cs typeface="Lora"/>
              <a:sym typeface="Lora"/>
            </a:endParaRPr>
          </a:p>
        </p:txBody>
      </p:sp>
    </p:spTree>
  </p:cSld>
  <p:clrMapOvr>
    <a:masterClrMapping/>
  </p:clrMapOvr>
</p:sld>
</file>

<file path=ppt/theme/theme1.xml><?xml version="1.0" encoding="utf-8"?>
<a:theme xmlns:a="http://schemas.openxmlformats.org/drawingml/2006/main"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376</Words>
  <Application>Microsoft Office PowerPoint</Application>
  <PresentationFormat>On-screen Show (16:9)</PresentationFormat>
  <Paragraphs>25</Paragraphs>
  <Slides>7</Slides>
  <Notes>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Merriweather</vt:lpstr>
      <vt:lpstr>Roboto</vt:lpstr>
      <vt:lpstr>Lora</vt:lpstr>
      <vt:lpstr>Times New Roman</vt:lpstr>
      <vt:lpstr>Arial</vt:lpstr>
      <vt:lpstr>Paradigm</vt:lpstr>
      <vt:lpstr>Advances in Medicine During the 1800s</vt:lpstr>
      <vt:lpstr>Latest Techniques and Discoveries  The Stethoscope</vt:lpstr>
      <vt:lpstr>Latest Techniques and Discoveries  Asprin</vt:lpstr>
      <vt:lpstr>Latest Techniques and Discoveries  Blood Transfusions</vt:lpstr>
      <vt:lpstr>Latest Techniques and Discoveries  Increased Anatomical Teaching</vt:lpstr>
      <vt:lpstr>Latest Techniques and Discoveries  Anatomy Act of 1832</vt:lpstr>
      <vt:lpstr>How these relate to Frankenstein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Advances in Medicine During the 1800s</dc:title>
  <dc:creator>CYNTHIA K. WILLIAMS</dc:creator>
  <cp:lastModifiedBy>CYNTHIA K. WILLIAMS</cp:lastModifiedBy>
  <cp:revision>1</cp:revision>
  <dcterms:modified xsi:type="dcterms:W3CDTF">2019-11-14T19:49:04Z</dcterms:modified>
</cp:coreProperties>
</file>